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58" y="533400"/>
            <a:ext cx="8785539" cy="120032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7200" dirty="0" smtClean="0">
                <a:solidFill>
                  <a:schemeClr val="bg1"/>
                </a:solidFill>
                <a:latin typeface="Kristen ITC" pitchFamily="66" charset="0"/>
              </a:rPr>
              <a:t>Qui êtes-vous?</a:t>
            </a:r>
            <a:endParaRPr lang="fr-FR" sz="7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8143" y="2057400"/>
            <a:ext cx="9144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Maiandra GD" pitchFamily="34" charset="0"/>
              </a:rPr>
              <a:t>Who are you?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Maiandra GD" pitchFamily="34" charset="0"/>
              </a:rPr>
              <a:t>Tell me as much as you can about yourself in French.  If you’ve had French before, you may use things you’ve learned in other classes.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Maiandra GD" pitchFamily="34" charset="0"/>
              </a:rPr>
              <a:t>No min / no max.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Maiandra GD" pitchFamily="34" charset="0"/>
              </a:rPr>
              <a:t>No notes (you will revise later)</a:t>
            </a:r>
            <a:endParaRPr lang="en-US" sz="3600" dirty="0" smtClean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6010</TotalTime>
  <Words>49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Kristen ITC</vt:lpstr>
      <vt:lpstr>Maiandra GD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2013-10-08T11:00:36Z</dcterms:modified>
</cp:coreProperties>
</file>